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3B66F08-D267-4A27-B524-11A73ABF688A}">
          <p14:sldIdLst>
            <p14:sldId id="256"/>
            <p14:sldId id="257"/>
          </p14:sldIdLst>
        </p14:section>
        <p14:section name="Sección sin título" id="{95C3CD04-0B65-4257-ADB8-98EB08974C1E}">
          <p14:sldIdLst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04F429-F53E-432C-AC06-A40817EDA346}" v="104" dt="2025-06-03T10:26:23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López Maceda" userId="50232bcb-7343-4728-8945-430cdc41791d" providerId="ADAL" clId="{DB04F429-F53E-432C-AC06-A40817EDA346}"/>
    <pc:docChg chg="undo custSel addSld delSld modSld modSection">
      <pc:chgData name="Álvaro López Maceda" userId="50232bcb-7343-4728-8945-430cdc41791d" providerId="ADAL" clId="{DB04F429-F53E-432C-AC06-A40817EDA346}" dt="2025-06-03T10:26:30.795" v="780" actId="20577"/>
      <pc:docMkLst>
        <pc:docMk/>
      </pc:docMkLst>
      <pc:sldChg chg="modSp mod">
        <pc:chgData name="Álvaro López Maceda" userId="50232bcb-7343-4728-8945-430cdc41791d" providerId="ADAL" clId="{DB04F429-F53E-432C-AC06-A40817EDA346}" dt="2025-06-03T07:10:11.982" v="42" actId="20577"/>
        <pc:sldMkLst>
          <pc:docMk/>
          <pc:sldMk cId="3439035708" sldId="257"/>
        </pc:sldMkLst>
        <pc:spChg chg="mod">
          <ac:chgData name="Álvaro López Maceda" userId="50232bcb-7343-4728-8945-430cdc41791d" providerId="ADAL" clId="{DB04F429-F53E-432C-AC06-A40817EDA346}" dt="2025-06-03T07:10:11.982" v="42" actId="20577"/>
          <ac:spMkLst>
            <pc:docMk/>
            <pc:sldMk cId="3439035708" sldId="257"/>
            <ac:spMk id="2" creationId="{BFB556AE-F463-3ECE-7C93-0E31436933B3}"/>
          </ac:spMkLst>
        </pc:spChg>
      </pc:sldChg>
      <pc:sldChg chg="addSp delSp modSp add mod">
        <pc:chgData name="Álvaro López Maceda" userId="50232bcb-7343-4728-8945-430cdc41791d" providerId="ADAL" clId="{DB04F429-F53E-432C-AC06-A40817EDA346}" dt="2025-06-03T07:27:49.998" v="161" actId="1076"/>
        <pc:sldMkLst>
          <pc:docMk/>
          <pc:sldMk cId="2343366671" sldId="259"/>
        </pc:sldMkLst>
        <pc:spChg chg="mod">
          <ac:chgData name="Álvaro López Maceda" userId="50232bcb-7343-4728-8945-430cdc41791d" providerId="ADAL" clId="{DB04F429-F53E-432C-AC06-A40817EDA346}" dt="2025-06-03T07:12:30.060" v="49" actId="27636"/>
          <ac:spMkLst>
            <pc:docMk/>
            <pc:sldMk cId="2343366671" sldId="259"/>
            <ac:spMk id="3" creationId="{BEF8B8CD-F104-8692-7E7C-588A8D52FFA9}"/>
          </ac:spMkLst>
        </pc:spChg>
        <pc:spChg chg="mod">
          <ac:chgData name="Álvaro López Maceda" userId="50232bcb-7343-4728-8945-430cdc41791d" providerId="ADAL" clId="{DB04F429-F53E-432C-AC06-A40817EDA346}" dt="2025-06-03T07:27:49.998" v="161" actId="1076"/>
          <ac:spMkLst>
            <pc:docMk/>
            <pc:sldMk cId="2343366671" sldId="259"/>
            <ac:spMk id="7" creationId="{4E471D8B-A707-1F5C-E73A-3C8BC720F580}"/>
          </ac:spMkLst>
        </pc:spChg>
        <pc:spChg chg="mod">
          <ac:chgData name="Álvaro López Maceda" userId="50232bcb-7343-4728-8945-430cdc41791d" providerId="ADAL" clId="{DB04F429-F53E-432C-AC06-A40817EDA346}" dt="2025-06-03T07:12:14.841" v="45" actId="6549"/>
          <ac:spMkLst>
            <pc:docMk/>
            <pc:sldMk cId="2343366671" sldId="259"/>
            <ac:spMk id="8" creationId="{A1FC1D9F-D811-E688-D38F-EA21972C63F8}"/>
          </ac:spMkLst>
        </pc:spChg>
        <pc:spChg chg="del mod">
          <ac:chgData name="Álvaro López Maceda" userId="50232bcb-7343-4728-8945-430cdc41791d" providerId="ADAL" clId="{DB04F429-F53E-432C-AC06-A40817EDA346}" dt="2025-06-03T07:14:25.701" v="98"/>
          <ac:spMkLst>
            <pc:docMk/>
            <pc:sldMk cId="2343366671" sldId="259"/>
            <ac:spMk id="9" creationId="{D2DEB914-002F-3F71-E5AB-319BC7E69CAC}"/>
          </ac:spMkLst>
        </pc:spChg>
        <pc:spChg chg="add">
          <ac:chgData name="Álvaro López Maceda" userId="50232bcb-7343-4728-8945-430cdc41791d" providerId="ADAL" clId="{DB04F429-F53E-432C-AC06-A40817EDA346}" dt="2025-06-03T07:19:47.060" v="118"/>
          <ac:spMkLst>
            <pc:docMk/>
            <pc:sldMk cId="2343366671" sldId="259"/>
            <ac:spMk id="10" creationId="{C344F692-EEA8-520A-D3AA-217B5F6E4C3A}"/>
          </ac:spMkLst>
        </pc:spChg>
        <pc:picChg chg="add mod">
          <ac:chgData name="Álvaro López Maceda" userId="50232bcb-7343-4728-8945-430cdc41791d" providerId="ADAL" clId="{DB04F429-F53E-432C-AC06-A40817EDA346}" dt="2025-06-03T07:17:31.514" v="107" actId="1076"/>
          <ac:picMkLst>
            <pc:docMk/>
            <pc:sldMk cId="2343366671" sldId="259"/>
            <ac:picMk id="4" creationId="{E4E4B9BB-AFEB-F05C-6BED-22482014DB12}"/>
          </ac:picMkLst>
        </pc:picChg>
        <pc:picChg chg="add mod">
          <ac:chgData name="Álvaro López Maceda" userId="50232bcb-7343-4728-8945-430cdc41791d" providerId="ADAL" clId="{DB04F429-F53E-432C-AC06-A40817EDA346}" dt="2025-06-03T07:17:41.755" v="112"/>
          <ac:picMkLst>
            <pc:docMk/>
            <pc:sldMk cId="2343366671" sldId="259"/>
            <ac:picMk id="6" creationId="{012FBA30-F36E-1B3F-206A-EFAE81695322}"/>
          </ac:picMkLst>
        </pc:picChg>
      </pc:sldChg>
      <pc:sldChg chg="addSp delSp modSp add mod">
        <pc:chgData name="Álvaro López Maceda" userId="50232bcb-7343-4728-8945-430cdc41791d" providerId="ADAL" clId="{DB04F429-F53E-432C-AC06-A40817EDA346}" dt="2025-06-03T10:25:35.732" v="747" actId="20577"/>
        <pc:sldMkLst>
          <pc:docMk/>
          <pc:sldMk cId="1836607368" sldId="260"/>
        </pc:sldMkLst>
        <pc:spChg chg="add">
          <ac:chgData name="Álvaro López Maceda" userId="50232bcb-7343-4728-8945-430cdc41791d" providerId="ADAL" clId="{DB04F429-F53E-432C-AC06-A40817EDA346}" dt="2025-06-03T07:19:32.326" v="115"/>
          <ac:spMkLst>
            <pc:docMk/>
            <pc:sldMk cId="1836607368" sldId="260"/>
            <ac:spMk id="2" creationId="{07F08154-2B0E-E313-7D97-85CB8AD194AC}"/>
          </ac:spMkLst>
        </pc:spChg>
        <pc:spChg chg="mod">
          <ac:chgData name="Álvaro López Maceda" userId="50232bcb-7343-4728-8945-430cdc41791d" providerId="ADAL" clId="{DB04F429-F53E-432C-AC06-A40817EDA346}" dt="2025-06-03T08:39:32.029" v="465" actId="20577"/>
          <ac:spMkLst>
            <pc:docMk/>
            <pc:sldMk cId="1836607368" sldId="260"/>
            <ac:spMk id="3" creationId="{29343E37-E603-C0F4-8E74-EFA5DCBDC392}"/>
          </ac:spMkLst>
        </pc:spChg>
        <pc:spChg chg="add del mod">
          <ac:chgData name="Álvaro López Maceda" userId="50232bcb-7343-4728-8945-430cdc41791d" providerId="ADAL" clId="{DB04F429-F53E-432C-AC06-A40817EDA346}" dt="2025-06-03T07:20:49.060" v="138" actId="1076"/>
          <ac:spMkLst>
            <pc:docMk/>
            <pc:sldMk cId="1836607368" sldId="260"/>
            <ac:spMk id="6" creationId="{E214B735-F3B7-A1B3-1FFF-4DFF579FDF40}"/>
          </ac:spMkLst>
        </pc:spChg>
        <pc:spChg chg="del mod">
          <ac:chgData name="Álvaro López Maceda" userId="50232bcb-7343-4728-8945-430cdc41791d" providerId="ADAL" clId="{DB04F429-F53E-432C-AC06-A40817EDA346}" dt="2025-06-03T07:19:38.498" v="117"/>
          <ac:spMkLst>
            <pc:docMk/>
            <pc:sldMk cId="1836607368" sldId="260"/>
            <ac:spMk id="7" creationId="{CC325E98-0992-F59E-14EE-34CC0526D7B8}"/>
          </ac:spMkLst>
        </pc:spChg>
        <pc:spChg chg="add del">
          <ac:chgData name="Álvaro López Maceda" userId="50232bcb-7343-4728-8945-430cdc41791d" providerId="ADAL" clId="{DB04F429-F53E-432C-AC06-A40817EDA346}" dt="2025-06-03T07:20:18.998" v="124" actId="478"/>
          <ac:spMkLst>
            <pc:docMk/>
            <pc:sldMk cId="1836607368" sldId="260"/>
            <ac:spMk id="9" creationId="{B71D3D1A-41CD-8D6A-FA2E-0215A629AB26}"/>
          </ac:spMkLst>
        </pc:spChg>
        <pc:spChg chg="add mod">
          <ac:chgData name="Álvaro López Maceda" userId="50232bcb-7343-4728-8945-430cdc41791d" providerId="ADAL" clId="{DB04F429-F53E-432C-AC06-A40817EDA346}" dt="2025-06-03T07:20:26.435" v="128"/>
          <ac:spMkLst>
            <pc:docMk/>
            <pc:sldMk cId="1836607368" sldId="260"/>
            <ac:spMk id="10" creationId="{D71BB418-C64B-B62D-32EC-47020DED99C4}"/>
          </ac:spMkLst>
        </pc:spChg>
        <pc:spChg chg="add del mod">
          <ac:chgData name="Álvaro López Maceda" userId="50232bcb-7343-4728-8945-430cdc41791d" providerId="ADAL" clId="{DB04F429-F53E-432C-AC06-A40817EDA346}" dt="2025-06-03T10:25:35.732" v="747" actId="20577"/>
          <ac:spMkLst>
            <pc:docMk/>
            <pc:sldMk cId="1836607368" sldId="260"/>
            <ac:spMk id="11" creationId="{C98F9A24-1C65-0CCE-F102-76E2570996B1}"/>
          </ac:spMkLst>
        </pc:spChg>
        <pc:picChg chg="mod">
          <ac:chgData name="Álvaro López Maceda" userId="50232bcb-7343-4728-8945-430cdc41791d" providerId="ADAL" clId="{DB04F429-F53E-432C-AC06-A40817EDA346}" dt="2025-06-03T07:27:33.811" v="158" actId="1076"/>
          <ac:picMkLst>
            <pc:docMk/>
            <pc:sldMk cId="1836607368" sldId="260"/>
            <ac:picMk id="4" creationId="{93C11C35-B185-04BD-A1BB-0CB248D844D5}"/>
          </ac:picMkLst>
        </pc:picChg>
      </pc:sldChg>
      <pc:sldChg chg="addSp delSp modSp add mod">
        <pc:chgData name="Álvaro López Maceda" userId="50232bcb-7343-4728-8945-430cdc41791d" providerId="ADAL" clId="{DB04F429-F53E-432C-AC06-A40817EDA346}" dt="2025-06-03T07:45:44.342" v="230" actId="20577"/>
        <pc:sldMkLst>
          <pc:docMk/>
          <pc:sldMk cId="2145279324" sldId="261"/>
        </pc:sldMkLst>
        <pc:spChg chg="mod">
          <ac:chgData name="Álvaro López Maceda" userId="50232bcb-7343-4728-8945-430cdc41791d" providerId="ADAL" clId="{DB04F429-F53E-432C-AC06-A40817EDA346}" dt="2025-06-03T07:45:44.342" v="230" actId="20577"/>
          <ac:spMkLst>
            <pc:docMk/>
            <pc:sldMk cId="2145279324" sldId="261"/>
            <ac:spMk id="3" creationId="{0E34F007-B509-2C3E-8F67-9C00FC107731}"/>
          </ac:spMkLst>
        </pc:spChg>
        <pc:spChg chg="mod">
          <ac:chgData name="Álvaro López Maceda" userId="50232bcb-7343-4728-8945-430cdc41791d" providerId="ADAL" clId="{DB04F429-F53E-432C-AC06-A40817EDA346}" dt="2025-06-03T07:43:37.873" v="199" actId="12"/>
          <ac:spMkLst>
            <pc:docMk/>
            <pc:sldMk cId="2145279324" sldId="261"/>
            <ac:spMk id="11" creationId="{5F4D598A-9EB4-77FA-BD96-F011030D3E43}"/>
          </ac:spMkLst>
        </pc:spChg>
        <pc:picChg chg="del">
          <ac:chgData name="Álvaro López Maceda" userId="50232bcb-7343-4728-8945-430cdc41791d" providerId="ADAL" clId="{DB04F429-F53E-432C-AC06-A40817EDA346}" dt="2025-06-03T07:34:09.279" v="174" actId="478"/>
          <ac:picMkLst>
            <pc:docMk/>
            <pc:sldMk cId="2145279324" sldId="261"/>
            <ac:picMk id="4" creationId="{C680FFAA-9338-3475-EEDE-467FE36E51D5}"/>
          </ac:picMkLst>
        </pc:picChg>
        <pc:picChg chg="add mod">
          <ac:chgData name="Álvaro López Maceda" userId="50232bcb-7343-4728-8945-430cdc41791d" providerId="ADAL" clId="{DB04F429-F53E-432C-AC06-A40817EDA346}" dt="2025-06-03T07:43:54.951" v="201" actId="1076"/>
          <ac:picMkLst>
            <pc:docMk/>
            <pc:sldMk cId="2145279324" sldId="261"/>
            <ac:picMk id="5" creationId="{37C34835-AEF1-4233-D5AF-27DCA3B003A7}"/>
          </ac:picMkLst>
        </pc:picChg>
      </pc:sldChg>
      <pc:sldChg chg="addSp delSp modSp add mod">
        <pc:chgData name="Álvaro López Maceda" userId="50232bcb-7343-4728-8945-430cdc41791d" providerId="ADAL" clId="{DB04F429-F53E-432C-AC06-A40817EDA346}" dt="2025-06-03T10:26:30.795" v="780" actId="20577"/>
        <pc:sldMkLst>
          <pc:docMk/>
          <pc:sldMk cId="374433725" sldId="262"/>
        </pc:sldMkLst>
        <pc:spChg chg="mod">
          <ac:chgData name="Álvaro López Maceda" userId="50232bcb-7343-4728-8945-430cdc41791d" providerId="ADAL" clId="{DB04F429-F53E-432C-AC06-A40817EDA346}" dt="2025-06-03T08:44:06.482" v="521" actId="27636"/>
          <ac:spMkLst>
            <pc:docMk/>
            <pc:sldMk cId="374433725" sldId="262"/>
            <ac:spMk id="3" creationId="{3EB7F8D3-8F0C-CA5B-5DFD-11EF9FD7F85D}"/>
          </ac:spMkLst>
        </pc:spChg>
        <pc:spChg chg="mod">
          <ac:chgData name="Álvaro López Maceda" userId="50232bcb-7343-4728-8945-430cdc41791d" providerId="ADAL" clId="{DB04F429-F53E-432C-AC06-A40817EDA346}" dt="2025-06-03T10:26:30.795" v="780" actId="20577"/>
          <ac:spMkLst>
            <pc:docMk/>
            <pc:sldMk cId="374433725" sldId="262"/>
            <ac:spMk id="11" creationId="{B158C7AA-C54F-9BFC-8753-9E528A13EAA5}"/>
          </ac:spMkLst>
        </pc:spChg>
        <pc:picChg chg="add del mod">
          <ac:chgData name="Álvaro López Maceda" userId="50232bcb-7343-4728-8945-430cdc41791d" providerId="ADAL" clId="{DB04F429-F53E-432C-AC06-A40817EDA346}" dt="2025-06-03T08:42:22.639" v="466" actId="478"/>
          <ac:picMkLst>
            <pc:docMk/>
            <pc:sldMk cId="374433725" sldId="262"/>
            <ac:picMk id="4" creationId="{5B786C58-89F0-E32D-EF4E-D960EE5CD2A6}"/>
          </ac:picMkLst>
        </pc:picChg>
        <pc:picChg chg="del mod">
          <ac:chgData name="Álvaro López Maceda" userId="50232bcb-7343-4728-8945-430cdc41791d" providerId="ADAL" clId="{DB04F429-F53E-432C-AC06-A40817EDA346}" dt="2025-06-03T08:16:47.420" v="253" actId="478"/>
          <ac:picMkLst>
            <pc:docMk/>
            <pc:sldMk cId="374433725" sldId="262"/>
            <ac:picMk id="5" creationId="{C38FFD9D-38A2-EAE5-8DFF-CB19369C1651}"/>
          </ac:picMkLst>
        </pc:picChg>
        <pc:picChg chg="add del mod">
          <ac:chgData name="Álvaro López Maceda" userId="50232bcb-7343-4728-8945-430cdc41791d" providerId="ADAL" clId="{DB04F429-F53E-432C-AC06-A40817EDA346}" dt="2025-06-03T08:38:57.920" v="459" actId="22"/>
          <ac:picMkLst>
            <pc:docMk/>
            <pc:sldMk cId="374433725" sldId="262"/>
            <ac:picMk id="9" creationId="{D7978199-7F28-B565-5054-D5D198BCE742}"/>
          </ac:picMkLst>
        </pc:picChg>
        <pc:picChg chg="add del mod">
          <ac:chgData name="Álvaro López Maceda" userId="50232bcb-7343-4728-8945-430cdc41791d" providerId="ADAL" clId="{DB04F429-F53E-432C-AC06-A40817EDA346}" dt="2025-06-03T08:43:25.935" v="474" actId="478"/>
          <ac:picMkLst>
            <pc:docMk/>
            <pc:sldMk cId="374433725" sldId="262"/>
            <ac:picMk id="12" creationId="{E1BBFA16-1E09-660C-3F53-10D0B03E5611}"/>
          </ac:picMkLst>
        </pc:picChg>
        <pc:picChg chg="add del mod">
          <ac:chgData name="Álvaro López Maceda" userId="50232bcb-7343-4728-8945-430cdc41791d" providerId="ADAL" clId="{DB04F429-F53E-432C-AC06-A40817EDA346}" dt="2025-06-03T08:42:30.670" v="470" actId="22"/>
          <ac:picMkLst>
            <pc:docMk/>
            <pc:sldMk cId="374433725" sldId="262"/>
            <ac:picMk id="14" creationId="{009AE4A9-F77B-82EE-C60B-93FBF60C0597}"/>
          </ac:picMkLst>
        </pc:picChg>
        <pc:picChg chg="add mod">
          <ac:chgData name="Álvaro López Maceda" userId="50232bcb-7343-4728-8945-430cdc41791d" providerId="ADAL" clId="{DB04F429-F53E-432C-AC06-A40817EDA346}" dt="2025-06-03T08:42:51.842" v="473" actId="14100"/>
          <ac:picMkLst>
            <pc:docMk/>
            <pc:sldMk cId="374433725" sldId="262"/>
            <ac:picMk id="16" creationId="{37F8A653-EE3E-98BE-34E6-204BE7C4A93C}"/>
          </ac:picMkLst>
        </pc:picChg>
        <pc:picChg chg="add mod">
          <ac:chgData name="Álvaro López Maceda" userId="50232bcb-7343-4728-8945-430cdc41791d" providerId="ADAL" clId="{DB04F429-F53E-432C-AC06-A40817EDA346}" dt="2025-06-03T08:43:32.576" v="477" actId="14100"/>
          <ac:picMkLst>
            <pc:docMk/>
            <pc:sldMk cId="374433725" sldId="262"/>
            <ac:picMk id="18" creationId="{A389B491-5FDC-26D4-6A54-0FCB025963BD}"/>
          </ac:picMkLst>
        </pc:picChg>
      </pc:sldChg>
      <pc:sldChg chg="addSp delSp modSp add mod">
        <pc:chgData name="Álvaro López Maceda" userId="50232bcb-7343-4728-8945-430cdc41791d" providerId="ADAL" clId="{DB04F429-F53E-432C-AC06-A40817EDA346}" dt="2025-06-03T08:44:57.466" v="523" actId="1076"/>
        <pc:sldMkLst>
          <pc:docMk/>
          <pc:sldMk cId="3190816182" sldId="263"/>
        </pc:sldMkLst>
        <pc:spChg chg="mod">
          <ac:chgData name="Álvaro López Maceda" userId="50232bcb-7343-4728-8945-430cdc41791d" providerId="ADAL" clId="{DB04F429-F53E-432C-AC06-A40817EDA346}" dt="2025-06-03T08:18:51.451" v="278" actId="20577"/>
          <ac:spMkLst>
            <pc:docMk/>
            <pc:sldMk cId="3190816182" sldId="263"/>
            <ac:spMk id="3" creationId="{69969A83-B1BE-C2E0-17AA-A23FEB745068}"/>
          </ac:spMkLst>
        </pc:spChg>
        <pc:spChg chg="mod">
          <ac:chgData name="Álvaro López Maceda" userId="50232bcb-7343-4728-8945-430cdc41791d" providerId="ADAL" clId="{DB04F429-F53E-432C-AC06-A40817EDA346}" dt="2025-06-03T08:23:12.185" v="394" actId="14100"/>
          <ac:spMkLst>
            <pc:docMk/>
            <pc:sldMk cId="3190816182" sldId="263"/>
            <ac:spMk id="11" creationId="{DDE5A177-1A2B-7676-33EF-4DDC4CDDAEE6}"/>
          </ac:spMkLst>
        </pc:spChg>
        <pc:picChg chg="del">
          <ac:chgData name="Álvaro López Maceda" userId="50232bcb-7343-4728-8945-430cdc41791d" providerId="ADAL" clId="{DB04F429-F53E-432C-AC06-A40817EDA346}" dt="2025-06-03T08:22:58.013" v="388" actId="478"/>
          <ac:picMkLst>
            <pc:docMk/>
            <pc:sldMk cId="3190816182" sldId="263"/>
            <ac:picMk id="4" creationId="{BB457698-9324-B6D5-347F-C2795F552B7C}"/>
          </ac:picMkLst>
        </pc:picChg>
        <pc:picChg chg="add mod">
          <ac:chgData name="Álvaro López Maceda" userId="50232bcb-7343-4728-8945-430cdc41791d" providerId="ADAL" clId="{DB04F429-F53E-432C-AC06-A40817EDA346}" dt="2025-06-03T08:23:19.420" v="400" actId="1076"/>
          <ac:picMkLst>
            <pc:docMk/>
            <pc:sldMk cId="3190816182" sldId="263"/>
            <ac:picMk id="5" creationId="{E8F4A157-577F-7D9C-694D-2028435F7F9C}"/>
          </ac:picMkLst>
        </pc:picChg>
        <pc:picChg chg="add mod">
          <ac:chgData name="Álvaro López Maceda" userId="50232bcb-7343-4728-8945-430cdc41791d" providerId="ADAL" clId="{DB04F429-F53E-432C-AC06-A40817EDA346}" dt="2025-06-03T08:44:57.466" v="523" actId="1076"/>
          <ac:picMkLst>
            <pc:docMk/>
            <pc:sldMk cId="3190816182" sldId="263"/>
            <ac:picMk id="9" creationId="{7437F582-EF4E-3AD4-F691-B7D1FC55823D}"/>
          </ac:picMkLst>
        </pc:picChg>
      </pc:sldChg>
      <pc:sldChg chg="modSp add del mod">
        <pc:chgData name="Álvaro López Maceda" userId="50232bcb-7343-4728-8945-430cdc41791d" providerId="ADAL" clId="{DB04F429-F53E-432C-AC06-A40817EDA346}" dt="2025-06-03T08:34:53.982" v="422" actId="47"/>
        <pc:sldMkLst>
          <pc:docMk/>
          <pc:sldMk cId="1237741274" sldId="264"/>
        </pc:sldMkLst>
        <pc:spChg chg="mod">
          <ac:chgData name="Álvaro López Maceda" userId="50232bcb-7343-4728-8945-430cdc41791d" providerId="ADAL" clId="{DB04F429-F53E-432C-AC06-A40817EDA346}" dt="2025-06-03T08:25:40.310" v="404" actId="5793"/>
          <ac:spMkLst>
            <pc:docMk/>
            <pc:sldMk cId="1237741274" sldId="264"/>
            <ac:spMk id="11" creationId="{D019122F-3FC6-2C4C-80D4-425301161E2B}"/>
          </ac:spMkLst>
        </pc:spChg>
      </pc:sldChg>
      <pc:sldChg chg="addSp delSp modSp add mod">
        <pc:chgData name="Álvaro López Maceda" userId="50232bcb-7343-4728-8945-430cdc41791d" providerId="ADAL" clId="{DB04F429-F53E-432C-AC06-A40817EDA346}" dt="2025-06-03T08:57:04.590" v="543" actId="1076"/>
        <pc:sldMkLst>
          <pc:docMk/>
          <pc:sldMk cId="2994005722" sldId="265"/>
        </pc:sldMkLst>
        <pc:spChg chg="mod">
          <ac:chgData name="Álvaro López Maceda" userId="50232bcb-7343-4728-8945-430cdc41791d" providerId="ADAL" clId="{DB04F429-F53E-432C-AC06-A40817EDA346}" dt="2025-06-03T08:35:27.670" v="453" actId="20577"/>
          <ac:spMkLst>
            <pc:docMk/>
            <pc:sldMk cId="2994005722" sldId="265"/>
            <ac:spMk id="3" creationId="{A0C0750F-786D-D385-955F-1376AF6820AA}"/>
          </ac:spMkLst>
        </pc:spChg>
        <pc:spChg chg="mod">
          <ac:chgData name="Álvaro López Maceda" userId="50232bcb-7343-4728-8945-430cdc41791d" providerId="ADAL" clId="{DB04F429-F53E-432C-AC06-A40817EDA346}" dt="2025-06-03T08:48:53.811" v="528" actId="14100"/>
          <ac:spMkLst>
            <pc:docMk/>
            <pc:sldMk cId="2994005722" sldId="265"/>
            <ac:spMk id="11" creationId="{70FAEB74-BF45-C4E7-FE6A-419A978E627E}"/>
          </ac:spMkLst>
        </pc:spChg>
        <pc:picChg chg="del">
          <ac:chgData name="Álvaro López Maceda" userId="50232bcb-7343-4728-8945-430cdc41791d" providerId="ADAL" clId="{DB04F429-F53E-432C-AC06-A40817EDA346}" dt="2025-06-03T08:26:19.623" v="421" actId="478"/>
          <ac:picMkLst>
            <pc:docMk/>
            <pc:sldMk cId="2994005722" sldId="265"/>
            <ac:picMk id="4" creationId="{5DF68E16-FED7-6B0D-62C6-56D7CF139FB3}"/>
          </ac:picMkLst>
        </pc:picChg>
        <pc:picChg chg="add mod">
          <ac:chgData name="Álvaro López Maceda" userId="50232bcb-7343-4728-8945-430cdc41791d" providerId="ADAL" clId="{DB04F429-F53E-432C-AC06-A40817EDA346}" dt="2025-06-03T08:48:31.154" v="527" actId="1076"/>
          <ac:picMkLst>
            <pc:docMk/>
            <pc:sldMk cId="2994005722" sldId="265"/>
            <ac:picMk id="5" creationId="{389C62C0-3164-58B3-A226-201F7D75EE8A}"/>
          </ac:picMkLst>
        </pc:picChg>
        <pc:picChg chg="add mod modCrop">
          <ac:chgData name="Álvaro López Maceda" userId="50232bcb-7343-4728-8945-430cdc41791d" providerId="ADAL" clId="{DB04F429-F53E-432C-AC06-A40817EDA346}" dt="2025-06-03T08:55:59.788" v="537" actId="1076"/>
          <ac:picMkLst>
            <pc:docMk/>
            <pc:sldMk cId="2994005722" sldId="265"/>
            <ac:picMk id="9" creationId="{CF174A0D-EABF-0746-58E0-7D459865C682}"/>
          </ac:picMkLst>
        </pc:picChg>
        <pc:picChg chg="add mod modCrop">
          <ac:chgData name="Álvaro López Maceda" userId="50232bcb-7343-4728-8945-430cdc41791d" providerId="ADAL" clId="{DB04F429-F53E-432C-AC06-A40817EDA346}" dt="2025-06-03T08:57:04.590" v="543" actId="1076"/>
          <ac:picMkLst>
            <pc:docMk/>
            <pc:sldMk cId="2994005722" sldId="265"/>
            <ac:picMk id="12" creationId="{61BFEE5D-6C78-F4F4-0575-CE45533C13F8}"/>
          </ac:picMkLst>
        </pc:picChg>
      </pc:sldChg>
      <pc:sldChg chg="addSp delSp modSp add mod">
        <pc:chgData name="Álvaro López Maceda" userId="50232bcb-7343-4728-8945-430cdc41791d" providerId="ADAL" clId="{DB04F429-F53E-432C-AC06-A40817EDA346}" dt="2025-06-03T10:00:47.826" v="746" actId="1076"/>
        <pc:sldMkLst>
          <pc:docMk/>
          <pc:sldMk cId="3402295740" sldId="266"/>
        </pc:sldMkLst>
        <pc:spChg chg="add del mod">
          <ac:chgData name="Álvaro López Maceda" userId="50232bcb-7343-4728-8945-430cdc41791d" providerId="ADAL" clId="{DB04F429-F53E-432C-AC06-A40817EDA346}" dt="2025-06-03T09:56:23.998" v="669" actId="5793"/>
          <ac:spMkLst>
            <pc:docMk/>
            <pc:sldMk cId="3402295740" sldId="266"/>
            <ac:spMk id="11" creationId="{2426DC50-755E-48AB-546A-ACE9C5A3D7E7}"/>
          </ac:spMkLst>
        </pc:spChg>
        <pc:spChg chg="add mod">
          <ac:chgData name="Álvaro López Maceda" userId="50232bcb-7343-4728-8945-430cdc41791d" providerId="ADAL" clId="{DB04F429-F53E-432C-AC06-A40817EDA346}" dt="2025-06-03T10:00:21.076" v="735" actId="1076"/>
          <ac:spMkLst>
            <pc:docMk/>
            <pc:sldMk cId="3402295740" sldId="266"/>
            <ac:spMk id="13" creationId="{290CE197-BC9F-2963-14F7-765767C63E1D}"/>
          </ac:spMkLst>
        </pc:spChg>
        <pc:spChg chg="add mod">
          <ac:chgData name="Álvaro López Maceda" userId="50232bcb-7343-4728-8945-430cdc41791d" providerId="ADAL" clId="{DB04F429-F53E-432C-AC06-A40817EDA346}" dt="2025-06-03T10:00:47.826" v="746" actId="1076"/>
          <ac:spMkLst>
            <pc:docMk/>
            <pc:sldMk cId="3402295740" sldId="266"/>
            <ac:spMk id="14" creationId="{19F3CFD0-7612-9379-590E-F85AE367D3CD}"/>
          </ac:spMkLst>
        </pc:spChg>
        <pc:picChg chg="add mod modCrop">
          <ac:chgData name="Álvaro López Maceda" userId="50232bcb-7343-4728-8945-430cdc41791d" providerId="ADAL" clId="{DB04F429-F53E-432C-AC06-A40817EDA346}" dt="2025-06-03T09:58:32.311" v="680" actId="1076"/>
          <ac:picMkLst>
            <pc:docMk/>
            <pc:sldMk cId="3402295740" sldId="266"/>
            <ac:picMk id="4" creationId="{9DDBF9B4-3402-4579-AD5A-B3A9E4147262}"/>
          </ac:picMkLst>
        </pc:picChg>
        <pc:picChg chg="del">
          <ac:chgData name="Álvaro López Maceda" userId="50232bcb-7343-4728-8945-430cdc41791d" providerId="ADAL" clId="{DB04F429-F53E-432C-AC06-A40817EDA346}" dt="2025-06-03T09:55:08.576" v="563" actId="478"/>
          <ac:picMkLst>
            <pc:docMk/>
            <pc:sldMk cId="3402295740" sldId="266"/>
            <ac:picMk id="5" creationId="{79413EC6-FBD8-9361-AB1A-C6AEF49080EC}"/>
          </ac:picMkLst>
        </pc:picChg>
        <pc:picChg chg="del">
          <ac:chgData name="Álvaro López Maceda" userId="50232bcb-7343-4728-8945-430cdc41791d" providerId="ADAL" clId="{DB04F429-F53E-432C-AC06-A40817EDA346}" dt="2025-06-03T09:55:09.216" v="564" actId="478"/>
          <ac:picMkLst>
            <pc:docMk/>
            <pc:sldMk cId="3402295740" sldId="266"/>
            <ac:picMk id="9" creationId="{B71728DC-A724-F6BB-F5E9-F38A468B1256}"/>
          </ac:picMkLst>
        </pc:picChg>
        <pc:picChg chg="add mod">
          <ac:chgData name="Álvaro López Maceda" userId="50232bcb-7343-4728-8945-430cdc41791d" providerId="ADAL" clId="{DB04F429-F53E-432C-AC06-A40817EDA346}" dt="2025-06-03T09:58:50.290" v="685"/>
          <ac:picMkLst>
            <pc:docMk/>
            <pc:sldMk cId="3402295740" sldId="266"/>
            <ac:picMk id="10" creationId="{8377DA96-037B-82A8-2E95-8EB0D171BF86}"/>
          </ac:picMkLst>
        </pc:picChg>
        <pc:picChg chg="del">
          <ac:chgData name="Álvaro López Maceda" userId="50232bcb-7343-4728-8945-430cdc41791d" providerId="ADAL" clId="{DB04F429-F53E-432C-AC06-A40817EDA346}" dt="2025-06-03T09:55:09.904" v="565" actId="478"/>
          <ac:picMkLst>
            <pc:docMk/>
            <pc:sldMk cId="3402295740" sldId="266"/>
            <ac:picMk id="12" creationId="{DFB6779E-C7B1-DCE2-825C-1B3B65CE27AB}"/>
          </ac:picMkLst>
        </pc:picChg>
      </pc:sldChg>
      <pc:sldChg chg="add del">
        <pc:chgData name="Álvaro López Maceda" userId="50232bcb-7343-4728-8945-430cdc41791d" providerId="ADAL" clId="{DB04F429-F53E-432C-AC06-A40817EDA346}" dt="2025-06-03T09:54:39.654" v="550"/>
        <pc:sldMkLst>
          <pc:docMk/>
          <pc:sldMk cId="1771380664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2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3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5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0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9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CB85C-74F1-1F00-4E61-8400F5DEA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535" y="1052421"/>
            <a:ext cx="3505200" cy="1739084"/>
          </a:xfrm>
        </p:spPr>
        <p:txBody>
          <a:bodyPr>
            <a:normAutofit/>
          </a:bodyPr>
          <a:lstStyle/>
          <a:p>
            <a:r>
              <a:rPr lang="es-ES" sz="5600" dirty="0"/>
              <a:t>Suricata Log </a:t>
            </a:r>
            <a:r>
              <a:rPr lang="es-ES" sz="5600" dirty="0" err="1"/>
              <a:t>Viewer</a:t>
            </a:r>
            <a:r>
              <a:rPr lang="es-ES" sz="5600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CA85FE-4D12-C302-42AD-25D65D22B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3712" y="4066495"/>
            <a:ext cx="4500519" cy="1598946"/>
          </a:xfrm>
        </p:spPr>
        <p:txBody>
          <a:bodyPr>
            <a:normAutofit/>
          </a:bodyPr>
          <a:lstStyle/>
          <a:p>
            <a:endParaRPr lang="es-ES" sz="1900" dirty="0"/>
          </a:p>
          <a:p>
            <a:pPr algn="l"/>
            <a:r>
              <a:rPr lang="es-ES" sz="1900" dirty="0"/>
              <a:t>Trabajo de fin de ciclo de Administración de Sistemas Informáticos en Red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FAFC3E6-7BBB-0185-B3CA-9699392F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9" y="569925"/>
            <a:ext cx="984627" cy="1021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3D0DD-9EA5-C840-FBDF-27282044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92" r="6515" b="3"/>
          <a:stretch>
            <a:fillRect/>
          </a:stretch>
        </p:blipFill>
        <p:spPr>
          <a:xfrm>
            <a:off x="7100529" y="678346"/>
            <a:ext cx="4500519" cy="51319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BE98F3B-E3C5-D01B-CBE8-40B17AA093E5}"/>
              </a:ext>
            </a:extLst>
          </p:cNvPr>
          <p:cNvSpPr txBox="1"/>
          <p:nvPr/>
        </p:nvSpPr>
        <p:spPr>
          <a:xfrm>
            <a:off x="3141059" y="3059668"/>
            <a:ext cx="262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Álvaro López Maceda</a:t>
            </a:r>
          </a:p>
        </p:txBody>
      </p:sp>
    </p:spTree>
    <p:extLst>
      <p:ext uri="{BB962C8B-B14F-4D97-AF65-F5344CB8AC3E}">
        <p14:creationId xmlns:p14="http://schemas.microsoft.com/office/powerpoint/2010/main" val="68693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56E7-795B-6E31-701F-CAA09E14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FECCA1-7ADB-6A8F-4601-C7A94AD3E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166" y="467413"/>
            <a:ext cx="3136301" cy="482869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Resultados y conclusiones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2FDD317-C9E9-9CE6-4812-BF677699A963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CD94D0-1342-F033-4B4E-D18B9ECD8F38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426DC50-755E-48AB-546A-ACE9C5A3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56" y="1383614"/>
            <a:ext cx="545680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Permitir ver estadísticas de seguridad y uso.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Alertas por diferentes canales: notificaciones por SMS o Telegram.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latin typeface="fkGroteskNeue"/>
              </a:rPr>
              <a:t>I</a:t>
            </a:r>
            <a:r>
              <a:rPr lang="es-ES" b="0" i="0" dirty="0">
                <a:effectLst/>
                <a:latin typeface="fkGroteskNeue"/>
              </a:rPr>
              <a:t>ntegración con otros sistemas.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Soporte para más fuentes de logs y despliegue en entornos multiusuario.</a:t>
            </a:r>
          </a:p>
          <a:p>
            <a:pPr algn="l"/>
            <a:endParaRPr lang="es-ES" b="0" i="0" dirty="0">
              <a:effectLst/>
              <a:latin typeface="fkGrotesk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9DDBF9B4-3402-4579-AD5A-B3A9E414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0" t="27044" r="4354" b="26038"/>
          <a:stretch/>
        </p:blipFill>
        <p:spPr>
          <a:xfrm>
            <a:off x="4701396" y="3784273"/>
            <a:ext cx="6969244" cy="2436297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290CE197-BC9F-2963-14F7-765767C63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907" y="1590751"/>
            <a:ext cx="3874398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b="0" i="0" dirty="0">
                <a:solidFill>
                  <a:srgbClr val="7030A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Muchas gracias por su atención !!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9F3CFD0-7612-9379-590E-F85AE367D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316" y="4617700"/>
            <a:ext cx="62601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5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40229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556AE-F463-3ECE-7C93-0E314369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920570" cy="4567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/>
              <a:t>Í</a:t>
            </a:r>
            <a:r>
              <a:rPr lang="en-US" sz="2400" b="0" i="0" dirty="0">
                <a:effectLst/>
              </a:rPr>
              <a:t>NDICE</a:t>
            </a:r>
            <a:br>
              <a:rPr lang="en-US" sz="2400" b="0" i="0" dirty="0">
                <a:effectLst/>
              </a:rPr>
            </a:b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1.	</a:t>
            </a:r>
            <a:r>
              <a:rPr lang="es-ES" sz="2200" dirty="0"/>
              <a:t>Portada</a:t>
            </a:r>
            <a:br>
              <a:rPr lang="es-ES" sz="2200" dirty="0"/>
            </a:br>
            <a:r>
              <a:rPr lang="es-ES" sz="2200" dirty="0"/>
              <a:t>2.	Índice</a:t>
            </a:r>
            <a:br>
              <a:rPr lang="es-ES" sz="2200" dirty="0"/>
            </a:br>
            <a:r>
              <a:rPr lang="es-ES" sz="2200" dirty="0"/>
              <a:t>3.	Introducción, motivación y objetivos</a:t>
            </a:r>
            <a:br>
              <a:rPr lang="es-ES" sz="2200" dirty="0"/>
            </a:br>
            <a:r>
              <a:rPr lang="es-ES" sz="2200" dirty="0"/>
              <a:t>4.	Estado del arte y justificación</a:t>
            </a:r>
            <a:br>
              <a:rPr lang="es-ES" sz="2200" dirty="0"/>
            </a:br>
            <a:r>
              <a:rPr lang="es-ES" sz="2200" dirty="0"/>
              <a:t>5.	Arquitectura y tecnologías</a:t>
            </a:r>
            <a:br>
              <a:rPr lang="es-ES" sz="2200" dirty="0"/>
            </a:br>
            <a:r>
              <a:rPr lang="es-ES" sz="2200" dirty="0"/>
              <a:t>6.	Desarrollo e integración</a:t>
            </a:r>
            <a:br>
              <a:rPr lang="es-ES" sz="2200" dirty="0"/>
            </a:br>
            <a:r>
              <a:rPr lang="es-ES" sz="2200" dirty="0"/>
              <a:t>7.	Funcionalidades principales</a:t>
            </a:r>
            <a:br>
              <a:rPr lang="es-ES" sz="2200" dirty="0"/>
            </a:br>
            <a:r>
              <a:rPr lang="es-ES" sz="2200" dirty="0"/>
              <a:t>8.	Demo práctica </a:t>
            </a:r>
            <a:br>
              <a:rPr lang="es-ES" sz="2200" dirty="0"/>
            </a:br>
            <a:r>
              <a:rPr lang="es-ES" sz="2200" dirty="0"/>
              <a:t>9.	Resultados y conclusiones</a:t>
            </a:r>
            <a:br>
              <a:rPr lang="es-ES" sz="2200" dirty="0"/>
            </a:br>
            <a:r>
              <a:rPr lang="es-ES" sz="2200" dirty="0"/>
              <a:t>10.	Mejoras futuras y cierre</a:t>
            </a:r>
            <a:br>
              <a:rPr lang="es-ES" dirty="0"/>
            </a:br>
            <a:br>
              <a:rPr lang="en-US" sz="2400" b="0" i="0" dirty="0">
                <a:effectLst/>
              </a:rPr>
            </a:br>
            <a:endParaRPr lang="en-US" sz="2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FBBC079-8E85-ED84-DF94-F9CE1B21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18" r="21018"/>
          <a:stretch/>
        </p:blipFill>
        <p:spPr>
          <a:xfrm>
            <a:off x="7008862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90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7AF701-7405-0B34-171D-9FFE40CEA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673070"/>
            <a:ext cx="3136301" cy="482869"/>
          </a:xfrm>
        </p:spPr>
        <p:txBody>
          <a:bodyPr/>
          <a:lstStyle/>
          <a:p>
            <a:r>
              <a:rPr lang="es-ES" sz="2200" b="0" i="0" dirty="0">
                <a:effectLst/>
                <a:latin typeface="fkGrotesk"/>
              </a:rPr>
              <a:t>Introducción y </a:t>
            </a:r>
            <a:r>
              <a:rPr lang="es-ES" sz="2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motivación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9E5512-1AFA-5DC4-09A7-BA3AC4717B0D}"/>
              </a:ext>
            </a:extLst>
          </p:cNvPr>
          <p:cNvSpPr txBox="1"/>
          <p:nvPr/>
        </p:nvSpPr>
        <p:spPr>
          <a:xfrm>
            <a:off x="460914" y="1155939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La seguridad en redes es cada vez más crítica para empresas y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La mayoría de soluciones profesionales son complejas o costosas.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Suricata genera información valiosa, pero difícil de interpretar sin herramientas adecuadas.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Mi proyecto busca acercar la monitorización de seguridad a cualquier entorno, facilitando la gestión de logs y alertas.</a:t>
            </a:r>
          </a:p>
          <a:p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2ADD9A6-28B7-DFD4-C810-B6556F9C2738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>
                <a:latin typeface="fkGroteskNeue"/>
              </a:rPr>
              <a:t>Objetivos del proyecto</a:t>
            </a: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A25A9E-24B0-D0CF-4B62-325C82DAD79F}"/>
              </a:ext>
            </a:extLst>
          </p:cNvPr>
          <p:cNvSpPr txBox="1"/>
          <p:nvPr/>
        </p:nvSpPr>
        <p:spPr>
          <a:xfrm>
            <a:off x="5878064" y="3741262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Crear una interfaz web intuitiva para analizar logs de Suricata.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Permitir filtrado avanzado y exportación de datos.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Implementar alertas automáticas por correo ante incidentes críticos.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Ejecutar el sistema en hardware de bajo coste como Raspberry Pi.</a:t>
            </a:r>
          </a:p>
          <a:p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8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1AC8A-58CC-EF03-2D41-09CD1512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F8B8CD-F104-8692-7E7C-588A8D52F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673070"/>
            <a:ext cx="3136301" cy="482869"/>
          </a:xfrm>
        </p:spPr>
        <p:txBody>
          <a:bodyPr>
            <a:normAutofit fontScale="85000" lnSpcReduction="10000"/>
          </a:bodyPr>
          <a:lstStyle/>
          <a:p>
            <a:pPr algn="l">
              <a:buNone/>
            </a:pPr>
            <a:r>
              <a:rPr lang="es-ES" sz="2200" b="0" i="0" dirty="0">
                <a:effectLst/>
                <a:latin typeface="fkGroteskNeue"/>
              </a:rPr>
              <a:t>Estado del arte y justificación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471D8B-A707-1F5C-E73A-3C8BC720F580}"/>
              </a:ext>
            </a:extLst>
          </p:cNvPr>
          <p:cNvSpPr txBox="1"/>
          <p:nvPr/>
        </p:nvSpPr>
        <p:spPr>
          <a:xfrm>
            <a:off x="366743" y="1673524"/>
            <a:ext cx="49564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Herramientas existentes (ELK, </a:t>
            </a:r>
            <a:r>
              <a:rPr lang="es-ES" b="0" i="0" dirty="0" err="1">
                <a:effectLst/>
                <a:latin typeface="fkGroteskNeue"/>
              </a:rPr>
              <a:t>Splunk</a:t>
            </a:r>
            <a:r>
              <a:rPr lang="es-ES" b="0" i="0" dirty="0">
                <a:effectLst/>
                <a:latin typeface="fkGroteskNeue"/>
              </a:rPr>
              <a:t>, </a:t>
            </a:r>
            <a:r>
              <a:rPr lang="es-ES" b="0" i="0" dirty="0" err="1">
                <a:effectLst/>
                <a:latin typeface="fkGroteskNeue"/>
              </a:rPr>
              <a:t>Graylog</a:t>
            </a:r>
            <a:r>
              <a:rPr lang="es-ES" b="0" i="0" dirty="0">
                <a:effectLst/>
                <a:latin typeface="fkGroteskNeue"/>
              </a:rPr>
              <a:t>) pero requieren recursos y conocimientos muy avanzados.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Suricata genera información, pero su análisis suele ser manual y poco intuitivo.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Pymes y entornos educativos necesitan soluciones sencillas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Mi proyecto facilita la gestión de logs y alertas de Suricata</a:t>
            </a: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1FC1D9F-D811-E688-D38F-EA21972C63F8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4" name="Imagen 3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E4E4B9BB-AFEB-F05C-6BED-22482014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41" y="530864"/>
            <a:ext cx="5654616" cy="56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8B898-466E-3618-48FF-370DA594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343E37-E603-C0F4-8E74-EFA5DCBD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673070"/>
            <a:ext cx="3136301" cy="482869"/>
          </a:xfrm>
        </p:spPr>
        <p:txBody>
          <a:bodyPr>
            <a:normAutofit/>
          </a:bodyPr>
          <a:lstStyle/>
          <a:p>
            <a:r>
              <a:rPr lang="es-ES" sz="2000" dirty="0"/>
              <a:t>Arquitectura y tecnologías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96BA7542-E1E4-918E-AF32-2A005D02E27F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C11C35-B185-04BD-A1BB-0CB248D8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450538"/>
            <a:ext cx="5654616" cy="39569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14B735-F3B7-A1B3-1FFF-4DFF579FDF40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8F9A24-1C65-0CCE-F102-76E257099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59" y="1918444"/>
            <a:ext cx="483079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dirty="0">
                <a:latin typeface="fkGroteskNeue"/>
              </a:rPr>
              <a:t>Suricata en Docker monitoriza la red y genera logs EVE JSON.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dirty="0">
                <a:latin typeface="fkGroteskNeue"/>
              </a:rPr>
              <a:t>Script Python en Raspberry Pi procesa y almacena los logs en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dirty="0">
                <a:latin typeface="fkGroteskNeue"/>
              </a:rPr>
              <a:t>Aplicación web en Laravel permite visualizar, filtrar y exportar los eventos.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dirty="0">
                <a:latin typeface="fkGroteskNeue"/>
              </a:rPr>
              <a:t>Sistema de alertas notifica automáticamente incidentes críticos.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dirty="0">
                <a:latin typeface="fkGroteskNeue"/>
              </a:rPr>
              <a:t>Interfaz accesible desde cualquier dispositivo.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0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873D-A83C-F040-1FC9-43006F3B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34F007-B509-2C3E-8F67-9C00FC107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503297"/>
            <a:ext cx="3136301" cy="482869"/>
          </a:xfrm>
        </p:spPr>
        <p:txBody>
          <a:bodyPr>
            <a:normAutofit fontScale="92500"/>
          </a:bodyPr>
          <a:lstStyle/>
          <a:p>
            <a:r>
              <a:rPr lang="es-ES" dirty="0"/>
              <a:t>Desarrollo e integración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74836C-B5F6-2D8C-31D3-01D994706950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93E40B-2B47-EC2F-9D5B-65ADFDF9E3E1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4D598A-9EB4-77FA-BD96-F011030D3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14" y="1053003"/>
            <a:ext cx="533546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latin typeface="fkGroteskNeue"/>
              </a:rPr>
              <a:t>S</a:t>
            </a:r>
            <a:r>
              <a:rPr lang="es-ES" b="0" i="0" dirty="0">
                <a:effectLst/>
                <a:latin typeface="fkGroteskNeue"/>
              </a:rPr>
              <a:t>cript Python: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Procesa automáticamente los logs de Suricata.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Inserta los eventos relevantes en MySQL.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Detecta eventos críticos y envía alertas por email.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Automatización en Raspberry Pi: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Ejecución periódica mediante cron cada 5 minutos.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Optimización para hardware de bajo coste.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Integración con Laravel: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Visualización y filtrado avanzado de logs desde la web.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Sincronización de alertas críticas con el sistema de notificaciones.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Retos superados: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Conexión eficiente entre Python y MySQL en Raspberry Pi.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Gestión de logs y mantenimiento automático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C34835-AEF1-4233-D5AF-27DCA3B0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85" y="1282880"/>
            <a:ext cx="6054317" cy="42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65C9-1BB5-F12C-9D3B-F47C538B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B7F8D3-8F0C-CA5B-5DFD-11EF9FD7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503297"/>
            <a:ext cx="3731524" cy="482869"/>
          </a:xfrm>
        </p:spPr>
        <p:txBody>
          <a:bodyPr>
            <a:normAutofit fontScale="92500"/>
          </a:bodyPr>
          <a:lstStyle/>
          <a:p>
            <a:r>
              <a:rPr lang="es-ES" dirty="0"/>
              <a:t>Funcionalidades principales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8B3BAB7-C0C5-0FED-B1B1-71A8D91ED2FC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4F9C86-372B-C07C-72DE-475C16423E10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158C7AA-C54F-9BFC-8753-9E528A13E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57" y="1383616"/>
            <a:ext cx="518938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Visualización web clara de los logs de Suricata.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Filtros combinados para búsquedas precisas.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Exportación de resultados a PDF.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fkGroteskNeue"/>
              </a:rPr>
              <a:t>Alertas automáticas por email ante eventos críticos.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gestión de usuarios y roles.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Acceso </a:t>
            </a:r>
            <a:r>
              <a:rPr lang="es-ES" dirty="0">
                <a:latin typeface="fkGroteskNeue"/>
              </a:rPr>
              <a:t>a la web </a:t>
            </a:r>
            <a:r>
              <a:rPr lang="es-ES" b="0" i="0" dirty="0">
                <a:effectLst/>
                <a:latin typeface="fkGroteskNeue"/>
              </a:rPr>
              <a:t>desde cualquier dispositivo.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Instrucciones y contacto integrados en la aplicación.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F8A653-EE3E-98BE-34E6-204BE7C4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9" y="3791442"/>
            <a:ext cx="9700772" cy="278577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389B491-5FDC-26D4-6A54-0FCB0259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75" y="987458"/>
            <a:ext cx="5758732" cy="21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E03A-E98A-525F-923B-9FFF3BE5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969A83-B1BE-C2E0-17AA-A23FEB745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14" y="503297"/>
            <a:ext cx="3136301" cy="482869"/>
          </a:xfrm>
        </p:spPr>
        <p:txBody>
          <a:bodyPr>
            <a:normAutofit/>
          </a:bodyPr>
          <a:lstStyle/>
          <a:p>
            <a:r>
              <a:rPr lang="es-ES" dirty="0"/>
              <a:t>Demo práctica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41001C2-E25A-F059-40CC-0322CB69C02E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3234E1-C5E7-D4D7-57BB-02A07E937693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DE5A177-1A2B-7676-33EF-4DDC4CDDA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36" y="1352062"/>
            <a:ext cx="460650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Acceso a la aplicación y login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Visualización y filtrado de logs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Exportación de resultados a PDF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Ejemplo de alerta recibida por email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latin typeface="fkGroteskNeue"/>
              </a:rPr>
              <a:t>Visualización de  paneles de administración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Ejecu</a:t>
            </a:r>
            <a:r>
              <a:rPr lang="es-ES" dirty="0">
                <a:latin typeface="fkGroteskNeue"/>
              </a:rPr>
              <a:t>ción de contenedor y resultados.</a:t>
            </a:r>
            <a:endParaRPr lang="es-ES" b="0" i="0" dirty="0">
              <a:effectLst/>
              <a:latin typeface="fkGrotesk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8F4A157-577F-7D9C-694D-2028435F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21" y="311812"/>
            <a:ext cx="6236917" cy="62369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37F582-EF4E-3AD4-F691-B7D1FC55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75" y="3908160"/>
            <a:ext cx="2695238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E0DB8-C985-00CD-62EF-FF5B2FD1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C0750F-786D-D385-955F-1376AF682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166" y="467413"/>
            <a:ext cx="3136301" cy="482869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Resultados y conclusiones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3962E27-7B01-58C0-D6BF-93DD0D575DB0}"/>
              </a:ext>
            </a:extLst>
          </p:cNvPr>
          <p:cNvSpPr txBox="1">
            <a:spLocks/>
          </p:cNvSpPr>
          <p:nvPr/>
        </p:nvSpPr>
        <p:spPr>
          <a:xfrm>
            <a:off x="7357194" y="3116738"/>
            <a:ext cx="3136301" cy="48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shade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A03C96-F524-33D9-9C2A-6DBE3CBB566D}"/>
              </a:ext>
            </a:extLst>
          </p:cNvPr>
          <p:cNvSpPr txBox="1"/>
          <p:nvPr/>
        </p:nvSpPr>
        <p:spPr>
          <a:xfrm>
            <a:off x="1013723" y="3414941"/>
            <a:ext cx="239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0FAEB74-BF45-C4E7-FE6A-419A978E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56" y="968117"/>
            <a:ext cx="54568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El sistema permite monitorizar y analizar eventos de seguridad de forma visual y accesible.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Automatización completa del flujo de logs y alertas, sin intervención manual.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Pruebas funcionales y de seguridad superadas con éxito (filtrado, exportación, alertas).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Despliegue eficiente en hardware de bajo coste (Raspberry Pi).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fkGroteskNeue"/>
              </a:rPr>
              <a:t>Proyecto adaptable y escalable para diferentes entornos.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9C62C0-3164-58B3-A226-201F7D75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51" y="3692556"/>
            <a:ext cx="7682377" cy="28791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174A0D-EABF-0746-58E0-7D459865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925"/>
          <a:stretch/>
        </p:blipFill>
        <p:spPr>
          <a:xfrm>
            <a:off x="6069904" y="1149082"/>
            <a:ext cx="5649883" cy="20163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BFEE5D-6C78-F4F4-0575-CE45533C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792"/>
          <a:stretch/>
        </p:blipFill>
        <p:spPr>
          <a:xfrm>
            <a:off x="1013723" y="4096314"/>
            <a:ext cx="1717323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05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1207</TotalTime>
  <Words>594</Words>
  <Application>Microsoft Office PowerPoint</Application>
  <PresentationFormat>Panorámica</PresentationFormat>
  <Paragraphs>69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ADLaM Display</vt:lpstr>
      <vt:lpstr>Aptos</vt:lpstr>
      <vt:lpstr>Aptos Display</vt:lpstr>
      <vt:lpstr>Arial</vt:lpstr>
      <vt:lpstr>fkGrotesk</vt:lpstr>
      <vt:lpstr>fkGroteskNeue</vt:lpstr>
      <vt:lpstr>Office Theme</vt:lpstr>
      <vt:lpstr>Suricata Log Viewer </vt:lpstr>
      <vt:lpstr>ÍNDICE  1. Portada 2. Índice 3. Introducción, motivación y objetivos 4. Estado del arte y justificación 5. Arquitectura y tecnologías 6. Desarrollo e integración 7. Funcionalidades principales 8. Demo práctica  9. Resultados y conclusiones 10. Mejoras futuras y cierre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Álvaro López Maceda</dc:creator>
  <cp:lastModifiedBy>Álvaro López Maceda</cp:lastModifiedBy>
  <cp:revision>1</cp:revision>
  <dcterms:created xsi:type="dcterms:W3CDTF">2025-06-02T14:10:04Z</dcterms:created>
  <dcterms:modified xsi:type="dcterms:W3CDTF">2025-06-03T10:26:40Z</dcterms:modified>
</cp:coreProperties>
</file>